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5F90258-E9D4-4CD1-9183-EB2FC0101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457A8A4-F32B-40E1-B755-FCDBF6916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1C7A81F-2A22-429E-8DB1-7536609EA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6AF92D8-0175-4E33-AD7A-BFB1E8439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6B8CEF5-3CA1-45C9-9B18-6E6EDCD82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77676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9D1D0E-1540-4CF7-BAA5-DFC10F475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BF0287CB-7F5E-4F5C-A6EE-771E7958AB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0CF58D4-2046-4D53-BFD3-1F27A3690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C34E3A8-9444-4685-A037-640B79536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48E4816-4DD0-48DD-A0BF-ED3BFE397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95117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C2588B63-5298-41CE-8E8C-679782B6CB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B9244382-CB06-4AAF-92A9-12C55E468F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E9DBFC7-7653-458C-92B6-B9AE60EB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856FC91-AFBA-4175-9B53-8DC8CF890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4638DA2-19A8-463B-8030-B3726378C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9098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2A4C0AD-C772-4186-AF65-CC1541AEE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DD60E58-B097-4614-8271-F77240342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8B64DDC-19E1-434B-8D4B-4BBBE8BC0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511FB50-F6AA-44A8-80AC-731E76410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519DB73-D399-46C1-96E3-F58E978B8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0987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0F301FA-A77C-4657-8723-953D3BD0A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113C0CE-8B7A-423D-986F-B61150549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0AF1D1C-0296-4BF8-A4D9-2F7012499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0965A39-0D78-416C-A8F7-797BF01BB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9C88062-A58B-4D21-880D-5B2F23ADD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97718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FF4577-524F-4A84-A587-4ECA8E42F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2140A5-AD1E-4FBF-90AC-A63B9E525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F7D0428-2CA8-45FE-A05E-2D741E898A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1453501-22C0-452C-AB21-DCC216300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491E079-205C-418D-BC3F-E397B8423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A31D974-F987-4AA1-8D09-C5AC65383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80786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4F5584-4ADA-4EF6-8BEF-6BD167729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07AEC27-DA46-4FAF-9D62-EA72E04C1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2536B13-8A8D-4678-A013-CEBA57E569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078C514-4798-47DA-BD79-9D1F38C413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67F5CD0-4C7B-4C3E-BBC3-9EF8058B3F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87C1A3AD-3C4A-4FFA-B8C0-A163410C1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933F74B4-AB0A-4971-9AFC-2B28D05A7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37CED011-0954-4E11-9EA4-8982E160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0258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151AA66-81A7-4FD1-9B10-505D177B1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5C8026A-4D30-45E1-B336-87F5AA941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27FE2D5-691C-465F-8998-18EB0EBF5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24F8980-617E-4BC0-AC78-43295177F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51857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B30AEB63-F1CA-478B-8B8D-4937E9BB5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9FEEDFD8-BB64-46B1-80D3-1F98EE7C8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EC4B2F7-E308-4681-ACA6-0D9356CE7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44946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208A203-A670-44D2-B7E7-E2CC0B5EC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4897B05-4718-4F53-B0CD-572AD919F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9C1A1F2-E173-4005-9D17-B51B937BF1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FC0CD0B-B77E-4D12-9E23-7B6817AF7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20D7995D-FBEA-4485-BCC0-DD9CD1AE5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2C3CE43-D711-4914-B5B6-25BD66B63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81929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AF9546E-18B1-4D33-BF66-BD8F867A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AD0BAD7F-8AE1-4763-82A7-407BBA7427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81A5BDF-166E-479E-AD72-4DAC6B9C76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41A5BE3-FC2B-4A5B-AA5D-E55C4F4F8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AB9AFD3-4E6D-4E36-8D57-EA86D41A0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A2EE7E9-D179-4F12-9C08-1F8B473C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6117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A02A81AE-6D01-4649-951E-1441CBACA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5C84931-40BA-4D20-ADFC-D35ED0A82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2C1525F-E6E2-4B80-9506-FDACA5AF17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CAD70-B3EB-43D1-8321-CAAB1AE6CCC1}" type="datetimeFigureOut">
              <a:rPr lang="hu-HU" smtClean="0"/>
              <a:t>2023.02.27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C063F67-337E-43C6-9A55-2DAF76CF37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6CEE9DB-B323-46D3-BA36-10A30B1A36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BFB43-AEF5-44A1-9C76-798DBEB69E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27504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7BAFF3B-1305-4D77-B6F2-FF127BF5AD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01239"/>
            <a:ext cx="9144000" cy="1055522"/>
          </a:xfrm>
        </p:spPr>
        <p:txBody>
          <a:bodyPr/>
          <a:lstStyle/>
          <a:p>
            <a:r>
              <a:rPr lang="en-US" dirty="0" err="1"/>
              <a:t>haszn</a:t>
            </a:r>
            <a:r>
              <a:rPr lang="hu-HU" dirty="0"/>
              <a:t>á</a:t>
            </a:r>
            <a:r>
              <a:rPr lang="en-US" dirty="0"/>
              <a:t>ltember.hu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11882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7AFA8BB-7AB2-4706-AE6C-BD55CAA6A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</a:t>
            </a:r>
            <a:r>
              <a:rPr lang="en-US" dirty="0" err="1"/>
              <a:t>eladatmegoszt</a:t>
            </a:r>
            <a:r>
              <a:rPr lang="hu-HU" dirty="0"/>
              <a:t>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9FB23A6-088A-4D3E-B067-73A3EB0E4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Zsombor</a:t>
            </a:r>
            <a:r>
              <a:rPr lang="en-US" dirty="0"/>
              <a:t>: </a:t>
            </a:r>
            <a:r>
              <a:rPr lang="hu-HU" dirty="0" err="1"/>
              <a:t>proje</a:t>
            </a:r>
            <a:r>
              <a:rPr lang="en-US" dirty="0"/>
              <a:t>k</a:t>
            </a:r>
            <a:r>
              <a:rPr lang="hu-HU" dirty="0"/>
              <a:t>t</a:t>
            </a:r>
            <a:r>
              <a:rPr lang="en-US" dirty="0"/>
              <a:t>, kabala </a:t>
            </a:r>
            <a:r>
              <a:rPr lang="hu-HU" dirty="0"/>
              <a:t>állat</a:t>
            </a:r>
            <a:endParaRPr lang="en-US" dirty="0"/>
          </a:p>
          <a:p>
            <a:r>
              <a:rPr lang="en-US" dirty="0"/>
              <a:t>M</a:t>
            </a:r>
            <a:r>
              <a:rPr lang="hu-HU" dirty="0" err="1"/>
              <a:t>áté</a:t>
            </a:r>
            <a:r>
              <a:rPr lang="en-US" dirty="0"/>
              <a:t>: </a:t>
            </a:r>
            <a:r>
              <a:rPr lang="hu-HU" dirty="0" err="1"/>
              <a:t>proje</a:t>
            </a:r>
            <a:r>
              <a:rPr lang="en-US" dirty="0"/>
              <a:t>k</a:t>
            </a:r>
            <a:r>
              <a:rPr lang="hu-HU" dirty="0"/>
              <a:t>t</a:t>
            </a:r>
            <a:endParaRPr lang="en-US" dirty="0"/>
          </a:p>
          <a:p>
            <a:r>
              <a:rPr lang="en-US" dirty="0"/>
              <a:t>Huba: </a:t>
            </a:r>
            <a:r>
              <a:rPr lang="hu-HU" dirty="0"/>
              <a:t>projekt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8834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F1C5617-D2CA-4265-858D-64BC4A3BE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terv</a:t>
            </a: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8E06819-E565-41EB-BB3C-188902594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6009272" cy="426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97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F1C5617-D2CA-4265-858D-64BC4A3BE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terv</a:t>
            </a: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7601D56-65A6-43AD-9560-BD6909E87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4973"/>
            <a:ext cx="634365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871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C302F24-5A2A-4048-B753-962F63E31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miért nincs még ilyen</a:t>
            </a:r>
            <a:r>
              <a:rPr lang="en-US" dirty="0"/>
              <a:t>?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B073EDC-F89A-417E-829C-EA3B1895D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7437" y="3151188"/>
            <a:ext cx="3477126" cy="620796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szereti</a:t>
            </a:r>
            <a:r>
              <a:rPr lang="en-US" dirty="0"/>
              <a:t> a TEK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0294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098913-2CB0-4F0E-B4E2-D30CD6615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hu-HU" dirty="0"/>
              <a:t>él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D3FC766-1EC4-445A-A22C-C600D86FC3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424" y="1180844"/>
            <a:ext cx="4580881" cy="4496311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BD8239CB-EED1-46F6-B693-10A9526A7A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934453"/>
            <a:ext cx="9525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170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</Words>
  <Application>Microsoft Office PowerPoint</Application>
  <PresentationFormat>Szélesvásznú</PresentationFormat>
  <Paragraphs>10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Office-téma</vt:lpstr>
      <vt:lpstr>használtember.hu</vt:lpstr>
      <vt:lpstr>feladatmegosztás</vt:lpstr>
      <vt:lpstr>terv</vt:lpstr>
      <vt:lpstr>terv</vt:lpstr>
      <vt:lpstr>miért nincs még ilyen?</vt:lpstr>
      <vt:lpstr>cél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használtember.hu</dc:title>
  <dc:creator>Trifusz Huba</dc:creator>
  <cp:lastModifiedBy>Trifusz Huba</cp:lastModifiedBy>
  <cp:revision>1</cp:revision>
  <dcterms:created xsi:type="dcterms:W3CDTF">2023-02-27T07:59:02Z</dcterms:created>
  <dcterms:modified xsi:type="dcterms:W3CDTF">2023-02-27T08:00:46Z</dcterms:modified>
</cp:coreProperties>
</file>

<file path=docProps/thumbnail.jpeg>
</file>